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69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48" r:id="rId13"/>
    <p:sldId id="434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426" r:id="rId29"/>
    <p:sldId id="432" r:id="rId30"/>
    <p:sldId id="433" r:id="rId31"/>
    <p:sldId id="443" r:id="rId32"/>
    <p:sldId id="436" r:id="rId33"/>
    <p:sldId id="437" r:id="rId34"/>
    <p:sldId id="438" r:id="rId35"/>
    <p:sldId id="439" r:id="rId36"/>
    <p:sldId id="440" r:id="rId37"/>
    <p:sldId id="444" r:id="rId38"/>
    <p:sldId id="447" r:id="rId39"/>
    <p:sldId id="445" r:id="rId40"/>
    <p:sldId id="449" r:id="rId41"/>
    <p:sldId id="450" r:id="rId42"/>
    <p:sldId id="451" r:id="rId43"/>
    <p:sldId id="446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325" r:id="rId67"/>
    <p:sldId id="414" r:id="rId68"/>
  </p:sldIdLst>
  <p:sldSz cx="9144000" cy="5143500" type="screen16x9"/>
  <p:notesSz cx="6858000" cy="9144000"/>
  <p:embeddedFontLst>
    <p:embeddedFont>
      <p:font typeface="Overpass" panose="020B0604020202020204" pitchFamily="34" charset="0"/>
      <p:regular r:id="rId70"/>
      <p:bold r:id="rId71"/>
      <p:italic r:id="rId72"/>
      <p:boldItalic r:id="rId73"/>
    </p:embeddedFont>
    <p:embeddedFont>
      <p:font typeface="Proxima Nova" panose="020B0604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79936" autoAdjust="0"/>
  </p:normalViewPr>
  <p:slideViewPr>
    <p:cSldViewPr snapToGrid="0" snapToObjects="1">
      <p:cViewPr varScale="1">
        <p:scale>
          <a:sx n="163" d="100"/>
          <a:sy n="163" d="100"/>
        </p:scale>
        <p:origin x="102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0.emf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148420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br>
              <a:rPr lang="en-US" dirty="0"/>
            </a:br>
            <a:r>
              <a:rPr lang="en-US" sz="1800" b="0" dirty="0"/>
              <a:t>May 23, 2019</a:t>
            </a:r>
            <a:endParaRPr lang="en" b="0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75940" y="3125428"/>
            <a:ext cx="2750175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r>
              <a:rPr lang="en-US" sz="1600" dirty="0" err="1"/>
              <a:t>jgarrett@redhat.com</a:t>
            </a:r>
            <a:endParaRPr lang="en-US" sz="1600" dirty="0"/>
          </a:p>
        </p:txBody>
      </p:sp>
      <p:sp>
        <p:nvSpPr>
          <p:cNvPr id="5" name="Shape 231">
            <a:extLst>
              <a:ext uri="{FF2B5EF4-FFF2-40B4-BE49-F238E27FC236}">
                <a16:creationId xmlns:a16="http://schemas.microsoft.com/office/drawing/2014/main" id="{1A48DEFF-D3E4-E347-984B-9AD0B7D48471}"/>
              </a:ext>
            </a:extLst>
          </p:cNvPr>
          <p:cNvSpPr txBox="1">
            <a:spLocks/>
          </p:cNvSpPr>
          <p:nvPr/>
        </p:nvSpPr>
        <p:spPr>
          <a:xfrm>
            <a:off x="2638555" y="3125428"/>
            <a:ext cx="2949459" cy="1562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/>
              <a:t>Richard Abdullah</a:t>
            </a:r>
          </a:p>
          <a:p>
            <a:r>
              <a:rPr lang="en-US" sz="1600" dirty="0"/>
              <a:t>Solutions and Innovation Consultant</a:t>
            </a:r>
          </a:p>
          <a:p>
            <a:endParaRPr lang="en-US" sz="1600" dirty="0"/>
          </a:p>
          <a:p>
            <a:r>
              <a:rPr lang="en-US" sz="1600" dirty="0" err="1"/>
              <a:t>richard.abdullah@axcelinno.io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CAB91-D700-324D-9538-48EEC14A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10" y="1512680"/>
            <a:ext cx="456923" cy="459727"/>
          </a:xfrm>
          <a:prstGeom prst="rect">
            <a:avLst/>
          </a:prstGeom>
        </p:spPr>
      </p:pic>
      <p:sp>
        <p:nvSpPr>
          <p:cNvPr id="8" name="Shape 230">
            <a:extLst>
              <a:ext uri="{FF2B5EF4-FFF2-40B4-BE49-F238E27FC236}">
                <a16:creationId xmlns:a16="http://schemas.microsoft.com/office/drawing/2014/main" id="{EECB1786-3235-6147-A98B-D045C4940B5E}"/>
              </a:ext>
            </a:extLst>
          </p:cNvPr>
          <p:cNvSpPr txBox="1">
            <a:spLocks/>
          </p:cNvSpPr>
          <p:nvPr/>
        </p:nvSpPr>
        <p:spPr>
          <a:xfrm>
            <a:off x="5802433" y="1304277"/>
            <a:ext cx="1962992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Clr>
                <a:schemeClr val="dk1"/>
              </a:buClr>
              <a:buSzPct val="45833"/>
              <a:buFont typeface="Arial"/>
              <a:buNone/>
            </a:pPr>
            <a:r>
              <a:rPr lang="en-US" sz="2000" b="0" dirty="0" err="1"/>
              <a:t>Axcelinno</a:t>
            </a:r>
            <a:endParaRPr lang="en" sz="2000" b="0" dirty="0"/>
          </a:p>
        </p:txBody>
      </p:sp>
      <p:sp>
        <p:nvSpPr>
          <p:cNvPr id="9" name="Shape 231">
            <a:extLst>
              <a:ext uri="{FF2B5EF4-FFF2-40B4-BE49-F238E27FC236}">
                <a16:creationId xmlns:a16="http://schemas.microsoft.com/office/drawing/2014/main" id="{E6E51941-39E5-B044-8DE4-9EC192A45166}"/>
              </a:ext>
            </a:extLst>
          </p:cNvPr>
          <p:cNvSpPr txBox="1">
            <a:spLocks/>
          </p:cNvSpPr>
          <p:nvPr/>
        </p:nvSpPr>
        <p:spPr>
          <a:xfrm>
            <a:off x="5708653" y="3125427"/>
            <a:ext cx="2949459" cy="1562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600" dirty="0"/>
              <a:t>Dee Ray</a:t>
            </a:r>
          </a:p>
          <a:p>
            <a:r>
              <a:rPr lang="en-US" sz="1600" dirty="0"/>
              <a:t>Solutions and Innovation Consultant</a:t>
            </a:r>
          </a:p>
          <a:p>
            <a:endParaRPr lang="en-US" sz="1600" dirty="0"/>
          </a:p>
          <a:p>
            <a:r>
              <a:rPr lang="en-US" sz="1600" dirty="0" err="1"/>
              <a:t>dee.ray@axcelinno.io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b="1" dirty="0" err="1"/>
              <a:t>admin_password</a:t>
            </a:r>
            <a:r>
              <a:rPr lang="en-US" b="1" dirty="0"/>
              <a:t>, </a:t>
            </a:r>
            <a:r>
              <a:rPr lang="en-US" b="1" dirty="0" err="1"/>
              <a:t>rabbitmq_password</a:t>
            </a:r>
            <a:r>
              <a:rPr lang="en-US" b="1" dirty="0"/>
              <a:t>, </a:t>
            </a:r>
            <a:r>
              <a:rPr lang="en-US" b="1" dirty="0" err="1"/>
              <a:t>pg_password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19834</TotalTime>
  <Words>1825</Words>
  <Application>Microsoft Macintosh PowerPoint</Application>
  <PresentationFormat>On-screen Show (16:9)</PresentationFormat>
  <Paragraphs>302</Paragraphs>
  <Slides>65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Proxima Nova</vt:lpstr>
      <vt:lpstr>Arial</vt:lpstr>
      <vt:lpstr>Courier New</vt:lpstr>
      <vt:lpstr>Overpass</vt:lpstr>
      <vt:lpstr>Times New Roman</vt:lpstr>
      <vt:lpstr>simple-light-2</vt:lpstr>
      <vt:lpstr>Content</vt:lpstr>
      <vt:lpstr>Title</vt:lpstr>
      <vt:lpstr>Ansible and Ansible Tower May 23, 2019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Denise Abdullah</cp:lastModifiedBy>
  <cp:revision>105</cp:revision>
  <dcterms:modified xsi:type="dcterms:W3CDTF">2019-05-20T04:17:50Z</dcterms:modified>
  <cp:category/>
</cp:coreProperties>
</file>